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5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124FA-8097-469D-A616-EA3A4153C633}" type="datetimeFigureOut">
              <a:rPr lang="en-ZA" smtClean="0"/>
              <a:pPr/>
              <a:t>2014/04/24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1217189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300983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3801926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pic>
        <p:nvPicPr>
          <p:cNvPr id="2" name="Sound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195433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3746987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453907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682156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3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447480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5266893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" presetClass="exit" presetSubtype="1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4208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4, etc.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149080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559274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3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800"/>
                            </p:stCondLst>
                            <p:childTnLst>
                              <p:par>
                                <p:cTn id="2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800"/>
                            </p:stCondLst>
                            <p:childTnLst>
                              <p:par>
                                <p:cTn id="29" presetID="26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800"/>
                            </p:stCondLst>
                            <p:childTnLst>
                              <p:par>
                                <p:cTn id="4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800"/>
                            </p:stCondLst>
                            <p:childTnLst>
                              <p:par>
                                <p:cTn id="5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</p:bldLst>
  </p:timing>
</p:sld>
</file>

<file path=ppt/theme/theme1.xml><?xml version="1.0" encoding="utf-8"?>
<a:theme xmlns:a="http://schemas.openxmlformats.org/drawingml/2006/main" name="Animated with S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Animated with Sound</Template>
  <TotalTime>7</TotalTime>
  <Words>27</Words>
  <Application>Microsoft Office PowerPoint</Application>
  <PresentationFormat>On-screen Show (4:3)</PresentationFormat>
  <Paragraphs>12</Paragraphs>
  <Slides>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Animated with Sound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Trish</dc:creator>
  <cp:lastModifiedBy>Trish</cp:lastModifiedBy>
  <cp:revision>3</cp:revision>
  <dcterms:created xsi:type="dcterms:W3CDTF">2014-04-24T09:32:18Z</dcterms:created>
  <dcterms:modified xsi:type="dcterms:W3CDTF">2014-04-24T09:39:40Z</dcterms:modified>
</cp:coreProperties>
</file>