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6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F124FA-8097-469D-A616-EA3A4153C633}" type="datetimeFigureOut">
              <a:rPr lang="en-ZA" smtClean="0"/>
              <a:pPr/>
              <a:t>2011/08/26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9FEB9-1B59-4740-A1ED-B142E4103560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217189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300983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3801926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195433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3746987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453907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682156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3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64155" y="447480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7259" y="5266893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xit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xit" presetSubtype="1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OGO - 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13" y="-225975"/>
            <a:ext cx="8930714" cy="165618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51720" y="2420888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Page 4, etc.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4149080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1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5592745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>
                <a:solidFill>
                  <a:srgbClr val="003300"/>
                </a:solidFill>
                <a:latin typeface="Hobo Std" pitchFamily="34" charset="0"/>
              </a:rPr>
              <a:t>Line 2</a:t>
            </a:r>
            <a:endParaRPr lang="en-ZA" sz="6000" b="1" dirty="0">
              <a:solidFill>
                <a:srgbClr val="003300"/>
              </a:solidFill>
              <a:latin typeface="Hobo Std" pitchFamily="34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800"/>
                            </p:stCondLst>
                            <p:childTnLst>
                              <p:par>
                                <p:cTn id="23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33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800"/>
                            </p:stCondLst>
                            <p:childTnLst>
                              <p:par>
                                <p:cTn id="2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800"/>
                            </p:stCondLst>
                            <p:childTnLst>
                              <p:par>
                                <p:cTn id="29" presetID="26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800"/>
                            </p:stCondLst>
                            <p:childTnLst>
                              <p:par>
                                <p:cTn id="48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800"/>
                            </p:stCondLst>
                            <p:childTnLst>
                              <p:par>
                                <p:cTn id="5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27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Trish</dc:creator>
  <cp:lastModifiedBy>Trish</cp:lastModifiedBy>
  <cp:revision>4</cp:revision>
  <dcterms:created xsi:type="dcterms:W3CDTF">2011-07-24T01:00:58Z</dcterms:created>
  <dcterms:modified xsi:type="dcterms:W3CDTF">2011-08-26T02:42:01Z</dcterms:modified>
</cp:coreProperties>
</file>