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2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6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-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13" y="-225975"/>
            <a:ext cx="8930714" cy="16561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51720" y="1217189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Page 1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64155" y="3009838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1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67259" y="3801926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2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-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13" y="-225975"/>
            <a:ext cx="8930714" cy="16561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51720" y="1954338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Page 2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64155" y="3746987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1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67259" y="4539075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2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-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13" y="-225975"/>
            <a:ext cx="8930714" cy="16561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51720" y="2682156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Page 3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64155" y="4474805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1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67259" y="5266893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2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-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13" y="-225975"/>
            <a:ext cx="8930714" cy="16561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51720" y="2420888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Page 4, etc.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4149080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1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3968" y="5592745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2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27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Slide 1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Trish</dc:creator>
  <cp:lastModifiedBy>Trish</cp:lastModifiedBy>
  <cp:revision>4</cp:revision>
  <dcterms:created xsi:type="dcterms:W3CDTF">2011-07-24T01:00:58Z</dcterms:created>
  <dcterms:modified xsi:type="dcterms:W3CDTF">2011-08-26T03:26:09Z</dcterms:modified>
</cp:coreProperties>
</file>