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124FA-8097-469D-A616-EA3A4153C633}" type="datetimeFigureOut">
              <a:rPr lang="en-ZA" smtClean="0"/>
              <a:pPr/>
              <a:t>2014/01/13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42088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4213537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Push “Enter” on your keyboard</a:t>
            </a:r>
            <a:endParaRPr lang="en-ZA" sz="32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5005625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200" b="1" dirty="0">
                <a:solidFill>
                  <a:srgbClr val="003300"/>
                </a:solidFill>
                <a:latin typeface="Hobo Std" pitchFamily="34" charset="0"/>
              </a:rPr>
              <a:t>t</a:t>
            </a:r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o go </a:t>
            </a:r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to the next page</a:t>
            </a:r>
            <a:endParaRPr lang="en-ZA" sz="32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42088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4213537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Push “Enter” on your keyboard</a:t>
            </a:r>
            <a:endParaRPr lang="en-ZA" sz="32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5005625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200" b="1" dirty="0">
                <a:solidFill>
                  <a:srgbClr val="003300"/>
                </a:solidFill>
                <a:latin typeface="Hobo Std" pitchFamily="34" charset="0"/>
              </a:rPr>
              <a:t>t</a:t>
            </a:r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o go </a:t>
            </a:r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to the next page</a:t>
            </a:r>
            <a:endParaRPr lang="en-ZA" sz="32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42088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3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4213537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Push “Enter” on your keyboard</a:t>
            </a:r>
            <a:endParaRPr lang="en-ZA" sz="32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5005625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200" b="1" dirty="0">
                <a:solidFill>
                  <a:srgbClr val="003300"/>
                </a:solidFill>
                <a:latin typeface="Hobo Std" pitchFamily="34" charset="0"/>
              </a:rPr>
              <a:t>t</a:t>
            </a:r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o go </a:t>
            </a:r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to the next page</a:t>
            </a:r>
            <a:endParaRPr lang="en-ZA" sz="32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42088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4, etc.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4213537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200" b="1" smtClean="0">
                <a:solidFill>
                  <a:srgbClr val="003300"/>
                </a:solidFill>
                <a:latin typeface="Hobo Std" pitchFamily="34" charset="0"/>
              </a:rPr>
              <a:t>Push </a:t>
            </a:r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“Enter” on your keyboard</a:t>
            </a:r>
            <a:endParaRPr lang="en-ZA" sz="32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5005625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200" b="1" dirty="0">
                <a:solidFill>
                  <a:srgbClr val="003300"/>
                </a:solidFill>
                <a:latin typeface="Hobo Std" pitchFamily="34" charset="0"/>
              </a:rPr>
              <a:t>t</a:t>
            </a:r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o go </a:t>
            </a:r>
            <a:r>
              <a:rPr lang="en-ZA" sz="3200" b="1" dirty="0" smtClean="0">
                <a:solidFill>
                  <a:srgbClr val="003300"/>
                </a:solidFill>
                <a:latin typeface="Hobo Std" pitchFamily="34" charset="0"/>
              </a:rPr>
              <a:t>to the next page</a:t>
            </a:r>
            <a:endParaRPr lang="en-ZA" sz="32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lick to Vie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Click to View</Template>
  <TotalTime>3</TotalTime>
  <Words>63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Click to View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Trish</dc:creator>
  <cp:lastModifiedBy>Trish</cp:lastModifiedBy>
  <cp:revision>1</cp:revision>
  <dcterms:created xsi:type="dcterms:W3CDTF">2014-01-13T21:29:03Z</dcterms:created>
  <dcterms:modified xsi:type="dcterms:W3CDTF">2014-01-13T21:33:03Z</dcterms:modified>
</cp:coreProperties>
</file>